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58" r:id="rId5"/>
    <p:sldId id="284" r:id="rId6"/>
    <p:sldId id="285" r:id="rId7"/>
    <p:sldId id="280" r:id="rId8"/>
    <p:sldId id="279" r:id="rId9"/>
    <p:sldId id="259" r:id="rId10"/>
    <p:sldId id="260" r:id="rId11"/>
    <p:sldId id="261" r:id="rId12"/>
    <p:sldId id="262" r:id="rId13"/>
    <p:sldId id="281" r:id="rId14"/>
    <p:sldId id="282" r:id="rId15"/>
    <p:sldId id="263" r:id="rId16"/>
    <p:sldId id="291" r:id="rId17"/>
    <p:sldId id="268" r:id="rId18"/>
    <p:sldId id="277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26AB3-80D2-9A03-0607-CD21633E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57BE5-1595-67F6-A510-CA133D23E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802BB-1902-2C6B-8479-09E8C8D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CA026A-657D-8FAE-4EA7-E89B9E65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872A9-2D51-5CE5-BFDC-24E33C56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1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EADEE-039B-786E-E5AE-6C753179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46E29A-197E-1992-607B-7EF85FC23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60BBE-0763-A6A2-60E6-1F016581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E30D0-F948-53E1-7D78-9172FB96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1E49B-1179-B20C-605C-02D1C9E0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58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8A0158-5DBE-F9D7-CF5B-9AE5083BD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A46FB4-C840-FB40-913A-18987089C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DFC3C-2F15-67BF-67E3-030B7E60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9DBF77-FDCC-3393-380B-C6508BE7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965CB-94D0-E6C9-E009-2F941BD6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063AB-AD30-98E9-CC55-068F5F8A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47DDC-531D-E954-08BD-03B59F88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48111-50D6-1EF1-3309-ED47953A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5BDD8-8EBE-F443-D941-89758857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64D9A-7A9C-8442-8097-67D5368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CAACF-7149-FC58-F21C-1014F6B6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0E747-FAB5-3FFD-B48F-8C9FD2EE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F34FE-5FE6-1BE9-C01F-6C1BB0FB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0B5DA-4E33-40EA-E705-FFDEDBAB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89986-1236-7089-26F0-D642DE0C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9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04C53-C937-17BF-4597-5B0410A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216FA-DA60-7245-345D-A83ED3F2D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56751-1D1E-3C38-D445-E68825F77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2AA25-C997-8796-F162-F68DF305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3A232-2023-CBAD-A56A-4E4AA233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371922-051C-A60E-A96C-6B00D666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6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91F60-8245-EDB8-3634-F20613BD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D3E36-3BAB-4790-087E-4D1B3587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39D27B-5480-B262-4AD3-721A1EBE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AD088E-B1A4-F129-4AC1-8B6C66A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F9799-5A13-1F41-811D-CC443671A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B13B8-9E9D-2BF3-2D78-BC8AE302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960299-0961-6B56-B5C8-2F5C435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5B96A0-47E6-CCB5-0DB0-A2E3C02E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783F4-C239-2DD5-F724-765E3D00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5CA519-7F70-1856-7D79-72198F16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E1A10C-426E-D0CC-5F89-A0CE1D08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75E5AA-7F7B-F89F-CA73-CB195AF4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8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794B3D-1BA3-4AC4-9CC6-9E008214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AD1064-0ACE-D3A3-8BDB-7978F535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C3621-0826-2B59-62D5-C131F1FA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12A63-9A30-8DB4-9BE7-4DD0F19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30518-0B51-05DE-F4B7-911241CC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F4B6A-24C7-3DE1-D66D-3C2099D2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EB41C-0D07-BFB6-D617-A37FD5D3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B43173-0884-01ED-7149-D6EF4127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3A04A-C721-8CE7-0733-68B56473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4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4F23E-05D2-7CE3-8234-B758F1C1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BE1AA5-764C-D4BC-27D2-88E074708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678A9-3534-B49C-C2A5-4978F9C01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49066-9DD2-D503-F894-365BD26F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A34E5-4272-1928-DB46-A844674F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1D746-D728-08A2-A18B-8FD4D5C6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0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3822D5-CEF2-CC33-916A-38FC3513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16770-F445-7263-AB00-DA929A9FC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CBC15-98E9-B155-F359-248F5B079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25437-832E-4943-AFF1-91E647F40FE3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FE3CE-677F-4242-E7F7-F3DEDB5BF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A72EA-3B19-B1E4-17FB-C7A3A149F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0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C9CF6-761C-E49E-8F91-E2CD50FFA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거미 로봇</a:t>
            </a:r>
          </a:p>
        </p:txBody>
      </p:sp>
    </p:spTree>
    <p:extLst>
      <p:ext uri="{BB962C8B-B14F-4D97-AF65-F5344CB8AC3E}">
        <p14:creationId xmlns:p14="http://schemas.microsoft.com/office/powerpoint/2010/main" val="329639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5AC4-B155-1847-26FA-23EF99ED0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B9AA9-183C-7544-7DCC-2128D101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1" y="0"/>
            <a:ext cx="8897592" cy="6849431"/>
          </a:xfrm>
          <a:prstGeom prst="rect">
            <a:avLst/>
          </a:prstGeom>
        </p:spPr>
      </p:pic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B9493BCD-0279-0D1A-D1FC-B00131124840}"/>
              </a:ext>
            </a:extLst>
          </p:cNvPr>
          <p:cNvSpPr/>
          <p:nvPr/>
        </p:nvSpPr>
        <p:spPr>
          <a:xfrm rot="18367211">
            <a:off x="2703605" y="1815948"/>
            <a:ext cx="913312" cy="3918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4D38CF-96F3-D4F3-4956-3178044CE006}"/>
              </a:ext>
            </a:extLst>
          </p:cNvPr>
          <p:cNvSpPr/>
          <p:nvPr/>
        </p:nvSpPr>
        <p:spPr>
          <a:xfrm>
            <a:off x="1237901" y="1527507"/>
            <a:ext cx="1783973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마주보게 부착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885BB3F-AB89-1253-17A1-06AFA12C1314}"/>
              </a:ext>
            </a:extLst>
          </p:cNvPr>
          <p:cNvSpPr/>
          <p:nvPr/>
        </p:nvSpPr>
        <p:spPr>
          <a:xfrm rot="17441209">
            <a:off x="8455616" y="3725205"/>
            <a:ext cx="913312" cy="3918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978D33-E4F5-065C-7799-64DB2FFDB550}"/>
              </a:ext>
            </a:extLst>
          </p:cNvPr>
          <p:cNvSpPr/>
          <p:nvPr/>
        </p:nvSpPr>
        <p:spPr>
          <a:xfrm>
            <a:off x="9079970" y="3822216"/>
            <a:ext cx="1783973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마주보게 부착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06F924-5122-0DCC-9592-DD5CC62C6F83}"/>
              </a:ext>
            </a:extLst>
          </p:cNvPr>
          <p:cNvSpPr/>
          <p:nvPr/>
        </p:nvSpPr>
        <p:spPr>
          <a:xfrm>
            <a:off x="8540234" y="199450"/>
            <a:ext cx="3442956" cy="10571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혼 결합 금지</a:t>
            </a:r>
          </a:p>
        </p:txBody>
      </p:sp>
    </p:spTree>
    <p:extLst>
      <p:ext uri="{BB962C8B-B14F-4D97-AF65-F5344CB8AC3E}">
        <p14:creationId xmlns:p14="http://schemas.microsoft.com/office/powerpoint/2010/main" val="54205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9433-3509-F9BD-500A-CBF429F8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06DC55-20A6-E05B-1F8E-EECB23A0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16" y="1375763"/>
            <a:ext cx="10174120" cy="44869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AD45-B590-9964-9262-FE052F22C742}"/>
              </a:ext>
            </a:extLst>
          </p:cNvPr>
          <p:cNvSpPr/>
          <p:nvPr/>
        </p:nvSpPr>
        <p:spPr>
          <a:xfrm>
            <a:off x="5008712" y="1144986"/>
            <a:ext cx="3003174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축 방향에 맞게 부착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BDF5C8-4E3C-C459-86DA-431F8EBD6184}"/>
              </a:ext>
            </a:extLst>
          </p:cNvPr>
          <p:cNvSpPr/>
          <p:nvPr/>
        </p:nvSpPr>
        <p:spPr>
          <a:xfrm>
            <a:off x="8548747" y="203269"/>
            <a:ext cx="3442956" cy="10571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혼 결합 금지</a:t>
            </a:r>
          </a:p>
        </p:txBody>
      </p:sp>
    </p:spTree>
    <p:extLst>
      <p:ext uri="{BB962C8B-B14F-4D97-AF65-F5344CB8AC3E}">
        <p14:creationId xmlns:p14="http://schemas.microsoft.com/office/powerpoint/2010/main" val="98055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5189-33AC-C99D-9BB9-848FB61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27F785-9507-F0D6-315A-DF7991FC256E}"/>
              </a:ext>
            </a:extLst>
          </p:cNvPr>
          <p:cNvGrpSpPr/>
          <p:nvPr/>
        </p:nvGrpSpPr>
        <p:grpSpPr>
          <a:xfrm>
            <a:off x="296090" y="1046398"/>
            <a:ext cx="7985760" cy="4014651"/>
            <a:chOff x="1123298" y="1237944"/>
            <a:chExt cx="8464839" cy="39732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11150C-658F-F116-75BB-82A1F444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298" y="1237944"/>
              <a:ext cx="8464839" cy="397329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973DF03-D856-4AA8-4B01-0BE8BE6897D2}"/>
                </a:ext>
              </a:extLst>
            </p:cNvPr>
            <p:cNvSpPr/>
            <p:nvPr/>
          </p:nvSpPr>
          <p:spPr>
            <a:xfrm>
              <a:off x="4119154" y="182009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61DCCD-5394-BE57-774E-222F9B847F30}"/>
                </a:ext>
              </a:extLst>
            </p:cNvPr>
            <p:cNvSpPr/>
            <p:nvPr/>
          </p:nvSpPr>
          <p:spPr>
            <a:xfrm>
              <a:off x="4004077" y="399724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E3F8866-ACA3-D406-0A25-8D1EF2C34AD4}"/>
                </a:ext>
              </a:extLst>
            </p:cNvPr>
            <p:cNvSpPr/>
            <p:nvPr/>
          </p:nvSpPr>
          <p:spPr>
            <a:xfrm>
              <a:off x="6482910" y="396014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17A3D06-1A78-AC4D-3050-8177CAC612FF}"/>
                </a:ext>
              </a:extLst>
            </p:cNvPr>
            <p:cNvSpPr/>
            <p:nvPr/>
          </p:nvSpPr>
          <p:spPr>
            <a:xfrm>
              <a:off x="6096000" y="182350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D8B53DF-B766-B875-FFBA-E89ADD178A2A}"/>
                </a:ext>
              </a:extLst>
            </p:cNvPr>
            <p:cNvSpPr/>
            <p:nvPr/>
          </p:nvSpPr>
          <p:spPr>
            <a:xfrm>
              <a:off x="2410408" y="228231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BA45FD-D22F-C81C-F72B-F621A0D81C7B}"/>
                </a:ext>
              </a:extLst>
            </p:cNvPr>
            <p:cNvSpPr/>
            <p:nvPr/>
          </p:nvSpPr>
          <p:spPr>
            <a:xfrm>
              <a:off x="2353777" y="380149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9177DB0-2513-F4A1-13D7-B4C396DFBA91}"/>
                </a:ext>
              </a:extLst>
            </p:cNvPr>
            <p:cNvSpPr/>
            <p:nvPr/>
          </p:nvSpPr>
          <p:spPr>
            <a:xfrm>
              <a:off x="8072926" y="3841055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6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30FB714-5F25-6C96-F6F3-9ADA9E751A1B}"/>
                </a:ext>
              </a:extLst>
            </p:cNvPr>
            <p:cNvSpPr/>
            <p:nvPr/>
          </p:nvSpPr>
          <p:spPr>
            <a:xfrm>
              <a:off x="7803042" y="2377444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BB9E4D8-19F5-81B9-974C-27D8578AE4B2}"/>
              </a:ext>
            </a:extLst>
          </p:cNvPr>
          <p:cNvSpPr txBox="1"/>
          <p:nvPr/>
        </p:nvSpPr>
        <p:spPr>
          <a:xfrm>
            <a:off x="1956440" y="5113894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N</a:t>
            </a:r>
            <a:r>
              <a:rPr lang="ko-KR" altLang="en-US" sz="2400" dirty="0">
                <a:solidFill>
                  <a:srgbClr val="FF0000"/>
                </a:solidFill>
              </a:rPr>
              <a:t>번 모터의 선 </a:t>
            </a:r>
            <a:r>
              <a:rPr lang="en-US" altLang="ko-KR" sz="2400" dirty="0">
                <a:solidFill>
                  <a:srgbClr val="FF0000"/>
                </a:solidFill>
              </a:rPr>
              <a:t>N+4</a:t>
            </a:r>
            <a:r>
              <a:rPr lang="ko-KR" altLang="en-US" sz="2400" dirty="0">
                <a:solidFill>
                  <a:srgbClr val="FF0000"/>
                </a:solidFill>
              </a:rPr>
              <a:t>번 핀에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EA4D7-7A44-2398-111B-F018AF7C2061}"/>
              </a:ext>
            </a:extLst>
          </p:cNvPr>
          <p:cNvSpPr txBox="1"/>
          <p:nvPr/>
        </p:nvSpPr>
        <p:spPr>
          <a:xfrm>
            <a:off x="2450967" y="5628405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 정리는 몸체 양 끝의 구멍 이용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83590C-024D-430F-A2F0-650FE79E44BA}"/>
              </a:ext>
            </a:extLst>
          </p:cNvPr>
          <p:cNvGrpSpPr/>
          <p:nvPr/>
        </p:nvGrpSpPr>
        <p:grpSpPr>
          <a:xfrm>
            <a:off x="8712930" y="1944665"/>
            <a:ext cx="2772162" cy="2162477"/>
            <a:chOff x="8739056" y="1801196"/>
            <a:chExt cx="2772162" cy="216247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26E8C05-B9D2-14F4-B098-136FB77C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056" y="1801196"/>
              <a:ext cx="2772162" cy="2162477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59652AA-643E-9AA1-4143-E18D85A7B62A}"/>
                </a:ext>
              </a:extLst>
            </p:cNvPr>
            <p:cNvSpPr/>
            <p:nvPr/>
          </p:nvSpPr>
          <p:spPr>
            <a:xfrm>
              <a:off x="8802608" y="3176861"/>
              <a:ext cx="86390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S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B9C0873-7DE4-2A5A-E5AD-60B1DD1D8736}"/>
                </a:ext>
              </a:extLst>
            </p:cNvPr>
            <p:cNvSpPr/>
            <p:nvPr/>
          </p:nvSpPr>
          <p:spPr>
            <a:xfrm>
              <a:off x="10592220" y="1942168"/>
              <a:ext cx="31892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V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B33EB4-47D3-A78C-0753-635C2A368DAD}"/>
                </a:ext>
              </a:extLst>
            </p:cNvPr>
            <p:cNvSpPr/>
            <p:nvPr/>
          </p:nvSpPr>
          <p:spPr>
            <a:xfrm>
              <a:off x="11051719" y="2385335"/>
              <a:ext cx="31892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G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B33485-C08C-DFA5-87C9-CF7D3B8A428D}"/>
              </a:ext>
            </a:extLst>
          </p:cNvPr>
          <p:cNvSpPr/>
          <p:nvPr/>
        </p:nvSpPr>
        <p:spPr>
          <a:xfrm>
            <a:off x="3597938" y="646180"/>
            <a:ext cx="1382065" cy="347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모터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392728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FD7A5-351C-E178-E3CB-66ADD63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03" y="1691159"/>
            <a:ext cx="4172532" cy="3048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7AEF4-0217-9CAD-FC52-B2FFE47A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96" y="2455190"/>
            <a:ext cx="2582384" cy="152036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8A4E7C-6368-79BA-CA98-2AD46E8F1F61}"/>
              </a:ext>
            </a:extLst>
          </p:cNvPr>
          <p:cNvSpPr/>
          <p:nvPr/>
        </p:nvSpPr>
        <p:spPr>
          <a:xfrm>
            <a:off x="4467663" y="2920152"/>
            <a:ext cx="1679457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초음파센서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결합</a:t>
            </a:r>
          </a:p>
        </p:txBody>
      </p:sp>
    </p:spTree>
    <p:extLst>
      <p:ext uri="{BB962C8B-B14F-4D97-AF65-F5344CB8AC3E}">
        <p14:creationId xmlns:p14="http://schemas.microsoft.com/office/powerpoint/2010/main" val="92471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3A7F9E-8342-EF6C-1058-1D1236F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77" y="975360"/>
            <a:ext cx="7992590" cy="407726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174119-E90C-20FF-0589-923794A9F911}"/>
              </a:ext>
            </a:extLst>
          </p:cNvPr>
          <p:cNvSpPr/>
          <p:nvPr/>
        </p:nvSpPr>
        <p:spPr>
          <a:xfrm>
            <a:off x="3583661" y="5132129"/>
            <a:ext cx="4763422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위와 같이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결합후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trig = 12, echo = 13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에 연결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2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41A9-7E4F-4AC7-FA8D-C89858410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51C80-C149-7C8F-BCD4-E619596008B5}"/>
              </a:ext>
            </a:extLst>
          </p:cNvPr>
          <p:cNvSpPr txBox="1"/>
          <p:nvPr/>
        </p:nvSpPr>
        <p:spPr>
          <a:xfrm>
            <a:off x="313508" y="1654628"/>
            <a:ext cx="1171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https://github.com/topaz11100/spider_robot/blob/main/</a:t>
            </a:r>
            <a:r>
              <a:rPr lang="ko-KR" altLang="en-US" sz="2400" dirty="0"/>
              <a:t>유지보수</a:t>
            </a:r>
            <a:r>
              <a:rPr lang="en-US" altLang="ko-KR" sz="2400" dirty="0"/>
              <a:t>/set_90/set_90.ino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45690E-24F8-46AB-DA9B-4736CD4624EF}"/>
              </a:ext>
            </a:extLst>
          </p:cNvPr>
          <p:cNvSpPr/>
          <p:nvPr/>
        </p:nvSpPr>
        <p:spPr>
          <a:xfrm>
            <a:off x="3513992" y="2638266"/>
            <a:ext cx="4763422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 링크 프로그램 다운 후 실행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0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6946391" y="2536263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17674"/>
            <a:ext cx="10515600" cy="1325563"/>
          </a:xfrm>
        </p:spPr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176528" y="2671358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070970" y="2671358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490112" y="2501973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581400" y="3462748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658374" y="3462748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662775" y="1442921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1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342151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381500" y="1782536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810250" y="2182646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286517" y="2243614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08827-38DB-ED33-E82A-A66E25FA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6F4D9-DC14-2748-5321-19C2CB6A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상황의 논리적 속성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540E2A-1F4C-671F-1C83-3A5D147D5D23}"/>
              </a:ext>
            </a:extLst>
          </p:cNvPr>
          <p:cNvGrpSpPr/>
          <p:nvPr/>
        </p:nvGrpSpPr>
        <p:grpSpPr>
          <a:xfrm>
            <a:off x="1071156" y="1741714"/>
            <a:ext cx="5857523" cy="1689463"/>
            <a:chOff x="566057" y="2534194"/>
            <a:chExt cx="5857523" cy="168946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4C14EC-74D8-601C-BE11-0126AD0E7CFC}"/>
                </a:ext>
              </a:extLst>
            </p:cNvPr>
            <p:cNvSpPr/>
            <p:nvPr/>
          </p:nvSpPr>
          <p:spPr>
            <a:xfrm>
              <a:off x="566057" y="2534194"/>
              <a:ext cx="5857523" cy="16894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62B931-8A33-43A7-053C-A3E411D9CE82}"/>
                </a:ext>
              </a:extLst>
            </p:cNvPr>
            <p:cNvSpPr txBox="1"/>
            <p:nvPr/>
          </p:nvSpPr>
          <p:spPr>
            <a:xfrm>
              <a:off x="644434" y="2621280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같은 것 여러 개를 효율적으로 다루고 싶다</a:t>
              </a:r>
              <a:endParaRPr lang="en-US" altLang="ko-KR" dirty="0"/>
            </a:p>
            <a:p>
              <a:r>
                <a:rPr lang="en-US" altLang="ko-KR" dirty="0"/>
                <a:t>-&gt; </a:t>
              </a:r>
              <a:r>
                <a:rPr lang="ko-KR" altLang="en-US" dirty="0"/>
                <a:t>같은 </a:t>
              </a:r>
              <a:r>
                <a:rPr lang="ko-KR" altLang="en-US" dirty="0" err="1"/>
                <a:t>서보모터</a:t>
              </a:r>
              <a:r>
                <a:rPr lang="ko-KR" altLang="en-US" dirty="0"/>
                <a:t> 여러 개를 다루는 상황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D1B0DA-2665-276B-91E5-DAB0236959B7}"/>
                </a:ext>
              </a:extLst>
            </p:cNvPr>
            <p:cNvSpPr txBox="1"/>
            <p:nvPr/>
          </p:nvSpPr>
          <p:spPr>
            <a:xfrm>
              <a:off x="644434" y="3471294"/>
              <a:ext cx="5779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순서가 중요하다</a:t>
              </a:r>
              <a:endParaRPr lang="en-US" altLang="ko-KR" dirty="0"/>
            </a:p>
            <a:p>
              <a:r>
                <a:rPr lang="en-US" altLang="ko-KR" dirty="0"/>
                <a:t>-&gt; </a:t>
              </a:r>
              <a:r>
                <a:rPr lang="ko-KR" altLang="en-US" dirty="0"/>
                <a:t>어디에 위치한 모터인지에 따라 기능이 달라지므로</a:t>
              </a: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DBD6B37-34F5-3B1B-BA6A-ED2D96D70E0F}"/>
              </a:ext>
            </a:extLst>
          </p:cNvPr>
          <p:cNvSpPr/>
          <p:nvPr/>
        </p:nvSpPr>
        <p:spPr>
          <a:xfrm rot="5400000">
            <a:off x="3329357" y="3876223"/>
            <a:ext cx="1341120" cy="64633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6A5E38-BB83-40B0-9663-FEB16D0BB255}"/>
              </a:ext>
            </a:extLst>
          </p:cNvPr>
          <p:cNvSpPr/>
          <p:nvPr/>
        </p:nvSpPr>
        <p:spPr>
          <a:xfrm>
            <a:off x="1898975" y="4972590"/>
            <a:ext cx="4201885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같은 속성의 것들을 묶어 순회 가능한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하나의 단위로 다룰 수 있을까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368A810-215B-2F54-1A28-E3AA9DD5829B}"/>
              </a:ext>
            </a:extLst>
          </p:cNvPr>
          <p:cNvSpPr/>
          <p:nvPr/>
        </p:nvSpPr>
        <p:spPr>
          <a:xfrm rot="19851132">
            <a:off x="6065582" y="4008491"/>
            <a:ext cx="2800594" cy="64633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BB5CD1-2C77-2A01-0B08-A05EA173AC97}"/>
              </a:ext>
            </a:extLst>
          </p:cNvPr>
          <p:cNvSpPr/>
          <p:nvPr/>
        </p:nvSpPr>
        <p:spPr>
          <a:xfrm>
            <a:off x="8846254" y="3091522"/>
            <a:ext cx="1563189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배열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9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2A67-3232-BC27-1FCD-BBB0B861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구성품 확인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27CC9D-06D6-06AC-2563-45B1A6CDB27A}"/>
              </a:ext>
            </a:extLst>
          </p:cNvPr>
          <p:cNvGrpSpPr/>
          <p:nvPr/>
        </p:nvGrpSpPr>
        <p:grpSpPr>
          <a:xfrm>
            <a:off x="1881098" y="1508443"/>
            <a:ext cx="3120830" cy="3964999"/>
            <a:chOff x="731567" y="1325563"/>
            <a:chExt cx="3120830" cy="3964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CB0D0C-A43B-DA77-DD1F-8ED8870B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67" y="1325563"/>
              <a:ext cx="3120830" cy="2787482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585E4D3-4F4E-DB51-EB47-9EAA96FBD677}"/>
                </a:ext>
              </a:extLst>
            </p:cNvPr>
            <p:cNvSpPr/>
            <p:nvPr/>
          </p:nvSpPr>
          <p:spPr>
            <a:xfrm>
              <a:off x="1412417" y="4345577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몸통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914AC9-B657-97C4-D544-400256149EBB}"/>
              </a:ext>
            </a:extLst>
          </p:cNvPr>
          <p:cNvGrpSpPr/>
          <p:nvPr/>
        </p:nvGrpSpPr>
        <p:grpSpPr>
          <a:xfrm>
            <a:off x="6517189" y="2100543"/>
            <a:ext cx="2582384" cy="2780798"/>
            <a:chOff x="6343018" y="1514665"/>
            <a:chExt cx="2582384" cy="27807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A5EFA6-F5CA-46DE-093E-ADAE76F8B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3018" y="1514665"/>
              <a:ext cx="2582384" cy="152036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522095F-578C-9EB8-2FCE-133EFB736AED}"/>
                </a:ext>
              </a:extLst>
            </p:cNvPr>
            <p:cNvSpPr/>
            <p:nvPr/>
          </p:nvSpPr>
          <p:spPr>
            <a:xfrm>
              <a:off x="6754645" y="3350478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몸통 상부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17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D4E6A-8061-8962-0DFD-29864A04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구성품 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F57555-CFBE-5D42-CB8A-625420C38F37}"/>
              </a:ext>
            </a:extLst>
          </p:cNvPr>
          <p:cNvGrpSpPr/>
          <p:nvPr/>
        </p:nvGrpSpPr>
        <p:grpSpPr>
          <a:xfrm>
            <a:off x="2094411" y="1674744"/>
            <a:ext cx="2105319" cy="3846490"/>
            <a:chOff x="1676400" y="1343818"/>
            <a:chExt cx="2105319" cy="38464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8859F1-7E7E-CB18-0DC6-602827A8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1343818"/>
              <a:ext cx="2105319" cy="2800741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A72DAEA-F4AF-197A-E3A6-2DD58CA456F0}"/>
                </a:ext>
              </a:extLst>
            </p:cNvPr>
            <p:cNvSpPr/>
            <p:nvPr/>
          </p:nvSpPr>
          <p:spPr>
            <a:xfrm>
              <a:off x="1758054" y="4406537"/>
              <a:ext cx="1942011" cy="7837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무릎 조각</a:t>
              </a:r>
              <a:endPara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49AD9-1114-8F57-7BF4-2BDD771917EC}"/>
              </a:ext>
            </a:extLst>
          </p:cNvPr>
          <p:cNvGrpSpPr/>
          <p:nvPr/>
        </p:nvGrpSpPr>
        <p:grpSpPr>
          <a:xfrm>
            <a:off x="5660571" y="1845729"/>
            <a:ext cx="4563112" cy="3340714"/>
            <a:chOff x="6418218" y="1684132"/>
            <a:chExt cx="4563112" cy="33407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DEF2C2-CABC-F7A2-A8AF-D799ED10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218" y="1684132"/>
              <a:ext cx="4563112" cy="2305372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8036430-2052-45A7-E1B7-3882E5D82B6B}"/>
                </a:ext>
              </a:extLst>
            </p:cNvPr>
            <p:cNvSpPr/>
            <p:nvPr/>
          </p:nvSpPr>
          <p:spPr>
            <a:xfrm>
              <a:off x="7839804" y="4241075"/>
              <a:ext cx="1702525" cy="7837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발 조각</a:t>
              </a:r>
              <a:endPara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51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FB279-D951-F0AD-C131-97EC306A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7" y="2345983"/>
            <a:ext cx="4563112" cy="23053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DA8504-BE73-4567-8176-BAE83779AB36}"/>
              </a:ext>
            </a:extLst>
          </p:cNvPr>
          <p:cNvGrpSpPr/>
          <p:nvPr/>
        </p:nvGrpSpPr>
        <p:grpSpPr>
          <a:xfrm>
            <a:off x="7834088" y="220348"/>
            <a:ext cx="3065634" cy="6556642"/>
            <a:chOff x="7834088" y="220348"/>
            <a:chExt cx="3065634" cy="65566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54EF7B-3066-3C24-1963-8AA6E0F9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088" y="220348"/>
              <a:ext cx="3065634" cy="3278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F6A68A-FEB8-B3A4-2350-7FDC5C91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4088" y="3498669"/>
              <a:ext cx="2747829" cy="3278321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A284C4-0E0D-2F37-1A26-E8D28AC5CE5A}"/>
              </a:ext>
            </a:extLst>
          </p:cNvPr>
          <p:cNvSpPr/>
          <p:nvPr/>
        </p:nvSpPr>
        <p:spPr>
          <a:xfrm>
            <a:off x="5367869" y="2189633"/>
            <a:ext cx="2095558" cy="261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나사 구멍의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위치가 다르므로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방향이 같은 조각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한 쌍씩 준비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DECEAF3-C043-B4C7-8F46-5630C8D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구성품 확인</a:t>
            </a:r>
          </a:p>
        </p:txBody>
      </p:sp>
    </p:spTree>
    <p:extLst>
      <p:ext uri="{BB962C8B-B14F-4D97-AF65-F5344CB8AC3E}">
        <p14:creationId xmlns:p14="http://schemas.microsoft.com/office/powerpoint/2010/main" val="101700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975459-12DB-24BA-BA83-B8D8FAEA8EE4}"/>
              </a:ext>
            </a:extLst>
          </p:cNvPr>
          <p:cNvGrpSpPr/>
          <p:nvPr/>
        </p:nvGrpSpPr>
        <p:grpSpPr>
          <a:xfrm>
            <a:off x="2734492" y="1412649"/>
            <a:ext cx="5669280" cy="4963443"/>
            <a:chOff x="2682240" y="1325563"/>
            <a:chExt cx="5669280" cy="496344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8B94637-97E7-219E-453E-4C951A94A392}"/>
                </a:ext>
              </a:extLst>
            </p:cNvPr>
            <p:cNvSpPr/>
            <p:nvPr/>
          </p:nvSpPr>
          <p:spPr>
            <a:xfrm>
              <a:off x="2682240" y="1325563"/>
              <a:ext cx="5669280" cy="4854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총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                             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5F11D1-03FD-E178-FE2B-36423A9696A3}"/>
                </a:ext>
              </a:extLst>
            </p:cNvPr>
            <p:cNvGrpSpPr/>
            <p:nvPr/>
          </p:nvGrpSpPr>
          <p:grpSpPr>
            <a:xfrm>
              <a:off x="3037117" y="1526506"/>
              <a:ext cx="5057499" cy="4762500"/>
              <a:chOff x="450671" y="771797"/>
              <a:chExt cx="5057499" cy="47625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85603D2-BEFC-548E-57C1-2E7A336AE673}"/>
                  </a:ext>
                </a:extLst>
              </p:cNvPr>
              <p:cNvSpPr/>
              <p:nvPr/>
            </p:nvSpPr>
            <p:spPr>
              <a:xfrm>
                <a:off x="4462056" y="1435938"/>
                <a:ext cx="1046114" cy="14008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서보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혼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676CD9A-6ADA-F163-1955-7E2D2E6BD792}"/>
                  </a:ext>
                </a:extLst>
              </p:cNvPr>
              <p:cNvSpPr/>
              <p:nvPr/>
            </p:nvSpPr>
            <p:spPr>
              <a:xfrm>
                <a:off x="3394167" y="2836817"/>
                <a:ext cx="1571897" cy="10814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결합 나사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A5F743F-587B-7144-3B84-99CAFA13AE1E}"/>
                  </a:ext>
                </a:extLst>
              </p:cNvPr>
              <p:cNvSpPr/>
              <p:nvPr/>
            </p:nvSpPr>
            <p:spPr>
              <a:xfrm>
                <a:off x="450671" y="2836817"/>
                <a:ext cx="2864030" cy="24296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서보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모터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그림 12" descr="텍스트, 공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95C85A9-729F-0914-DB1F-1B6C33FD9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437" y="771797"/>
                <a:ext cx="4762500" cy="4762500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ADF6EC2-37B8-80B7-50F1-C7D6297B6511}"/>
                  </a:ext>
                </a:extLst>
              </p:cNvPr>
              <p:cNvSpPr/>
              <p:nvPr/>
            </p:nvSpPr>
            <p:spPr>
              <a:xfrm>
                <a:off x="2549436" y="965405"/>
                <a:ext cx="1833154" cy="179521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7596759B-0786-442E-8FD8-2092A18CF1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구성품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0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C63532-080E-54F5-3F13-053424ABBD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구성품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FD3EB6-A860-E9E1-9F4F-A103A9B3C7F0}"/>
              </a:ext>
            </a:extLst>
          </p:cNvPr>
          <p:cNvGrpSpPr/>
          <p:nvPr/>
        </p:nvGrpSpPr>
        <p:grpSpPr>
          <a:xfrm>
            <a:off x="1698170" y="1517152"/>
            <a:ext cx="3413761" cy="4346286"/>
            <a:chOff x="496388" y="1325564"/>
            <a:chExt cx="3413761" cy="43462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54D812-0410-E09F-52B2-47C84A8B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144" t="18514" r="18227" b="19086"/>
            <a:stretch>
              <a:fillRect/>
            </a:stretch>
          </p:blipFill>
          <p:spPr>
            <a:xfrm>
              <a:off x="496388" y="1325564"/>
              <a:ext cx="3413761" cy="3401301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8AFFF9E-9225-50E9-0D00-72309E13E8B4}"/>
                </a:ext>
              </a:extLst>
            </p:cNvPr>
            <p:cNvSpPr/>
            <p:nvPr/>
          </p:nvSpPr>
          <p:spPr>
            <a:xfrm>
              <a:off x="1323703" y="4726865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센서실드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1ED56-A68C-72A9-B95F-1AF1D721E437}"/>
              </a:ext>
            </a:extLst>
          </p:cNvPr>
          <p:cNvGrpSpPr/>
          <p:nvPr/>
        </p:nvGrpSpPr>
        <p:grpSpPr>
          <a:xfrm>
            <a:off x="5821680" y="1517152"/>
            <a:ext cx="4693920" cy="4316143"/>
            <a:chOff x="5934893" y="1355707"/>
            <a:chExt cx="4693920" cy="43161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F0A23-60A6-77E9-601A-ED8A3FA2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838" r="5371" b="17199"/>
            <a:stretch>
              <a:fillRect/>
            </a:stretch>
          </p:blipFill>
          <p:spPr>
            <a:xfrm>
              <a:off x="5934893" y="1355707"/>
              <a:ext cx="4693920" cy="3371158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DE617B2-9721-A92A-520B-86669A954687}"/>
                </a:ext>
              </a:extLst>
            </p:cNvPr>
            <p:cNvSpPr/>
            <p:nvPr/>
          </p:nvSpPr>
          <p:spPr>
            <a:xfrm>
              <a:off x="7258596" y="4726865"/>
              <a:ext cx="2046515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아두이노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우노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80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C0BAC3-7F5C-6819-C6D9-15F9E149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5" y="1204602"/>
            <a:ext cx="5163271" cy="444879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80EDEF-D73E-FE13-9C19-55688AA7FAA9}"/>
              </a:ext>
            </a:extLst>
          </p:cNvPr>
          <p:cNvSpPr/>
          <p:nvPr/>
        </p:nvSpPr>
        <p:spPr>
          <a:xfrm>
            <a:off x="1541418" y="2876630"/>
            <a:ext cx="2725782" cy="11047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서보모터의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구동축이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몸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바깥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을 향하게 결합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5D76C92-8C82-8AE8-49E0-E571C5E34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조립</a:t>
            </a:r>
          </a:p>
        </p:txBody>
      </p:sp>
    </p:spTree>
    <p:extLst>
      <p:ext uri="{BB962C8B-B14F-4D97-AF65-F5344CB8AC3E}">
        <p14:creationId xmlns:p14="http://schemas.microsoft.com/office/powerpoint/2010/main" val="32955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03A1D0-89BD-4A56-5099-BE7D123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07" y="4176047"/>
            <a:ext cx="5995393" cy="268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46B560-417C-04EF-D890-8550EB22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08491" cy="268195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1EDDF7-5A2D-67FF-BDAB-155DBA19CDBE}"/>
              </a:ext>
            </a:extLst>
          </p:cNvPr>
          <p:cNvSpPr/>
          <p:nvPr/>
        </p:nvSpPr>
        <p:spPr>
          <a:xfrm>
            <a:off x="3572209" y="2681953"/>
            <a:ext cx="5047582" cy="14940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구동부가 발 끝이 아닌 발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안쪽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으로 하여 결합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274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591B5E-B003-0BC9-A2AF-9F892537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70" y="1667159"/>
            <a:ext cx="2565358" cy="352368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36CE5E6-A891-651F-849B-80E939F31395}"/>
              </a:ext>
            </a:extLst>
          </p:cNvPr>
          <p:cNvSpPr/>
          <p:nvPr/>
        </p:nvSpPr>
        <p:spPr>
          <a:xfrm>
            <a:off x="3898329" y="2119963"/>
            <a:ext cx="2098308" cy="261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순간접착제를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이용해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수직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으로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붙이기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586246-EAD9-7798-EDD0-5A2073377274}"/>
              </a:ext>
            </a:extLst>
          </p:cNvPr>
          <p:cNvGrpSpPr/>
          <p:nvPr/>
        </p:nvGrpSpPr>
        <p:grpSpPr>
          <a:xfrm>
            <a:off x="6317021" y="432164"/>
            <a:ext cx="4886662" cy="5993670"/>
            <a:chOff x="6282186" y="285256"/>
            <a:chExt cx="4886662" cy="599367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A94DA60-437B-2F90-7D32-4DCC394BC8E8}"/>
                </a:ext>
              </a:extLst>
            </p:cNvPr>
            <p:cNvGrpSpPr/>
            <p:nvPr/>
          </p:nvGrpSpPr>
          <p:grpSpPr>
            <a:xfrm>
              <a:off x="6282186" y="285256"/>
              <a:ext cx="4886662" cy="2465938"/>
              <a:chOff x="6282186" y="285256"/>
              <a:chExt cx="4886662" cy="24659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831D0AD-4D8D-C773-DE68-2BA5E000F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2186" y="285256"/>
                <a:ext cx="3063944" cy="24659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11ADF6-EEBE-5A61-1AC9-A4968AACC209}"/>
                  </a:ext>
                </a:extLst>
              </p:cNvPr>
              <p:cNvSpPr txBox="1"/>
              <p:nvPr/>
            </p:nvSpPr>
            <p:spPr>
              <a:xfrm>
                <a:off x="9666514" y="1056560"/>
                <a:ext cx="15023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dirty="0"/>
                  <a:t>2 </a:t>
                </a:r>
                <a:r>
                  <a:rPr lang="ko-KR" altLang="en-US" sz="5400" dirty="0"/>
                  <a:t>개</a:t>
                </a:r>
                <a:endParaRPr lang="ko-KR" altLang="en-US" sz="60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1248B6-12FD-D9CB-3519-4A3B66C914B8}"/>
                </a:ext>
              </a:extLst>
            </p:cNvPr>
            <p:cNvGrpSpPr/>
            <p:nvPr/>
          </p:nvGrpSpPr>
          <p:grpSpPr>
            <a:xfrm>
              <a:off x="6282186" y="3801503"/>
              <a:ext cx="4886662" cy="2477423"/>
              <a:chOff x="6282186" y="3801503"/>
              <a:chExt cx="4886662" cy="247742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F4149F-6B96-0453-6137-E823E9980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140"/>
              <a:stretch>
                <a:fillRect/>
              </a:stretch>
            </p:blipFill>
            <p:spPr>
              <a:xfrm>
                <a:off x="6282186" y="3801503"/>
                <a:ext cx="3063944" cy="247742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3B4B35-CB44-C2BB-2F8D-E4516B11FFF2}"/>
                  </a:ext>
                </a:extLst>
              </p:cNvPr>
              <p:cNvSpPr txBox="1"/>
              <p:nvPr/>
            </p:nvSpPr>
            <p:spPr>
              <a:xfrm>
                <a:off x="9666514" y="4578549"/>
                <a:ext cx="15023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dirty="0"/>
                  <a:t>2 </a:t>
                </a:r>
                <a:r>
                  <a:rPr lang="ko-KR" altLang="en-US" sz="5400" dirty="0"/>
                  <a:t>개</a:t>
                </a:r>
                <a:endParaRPr lang="ko-KR" altLang="en-US" sz="6000" dirty="0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6E5544E-6015-BA41-8889-8F43F5E194F7}"/>
                </a:ext>
              </a:extLst>
            </p:cNvPr>
            <p:cNvSpPr/>
            <p:nvPr/>
          </p:nvSpPr>
          <p:spPr>
            <a:xfrm>
              <a:off x="6765004" y="2867848"/>
              <a:ext cx="2098308" cy="817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방향 주의</a:t>
              </a:r>
              <a:endPara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90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256</Words>
  <Application>Microsoft Office PowerPoint</Application>
  <PresentationFormat>와이드스크린</PresentationFormat>
  <Paragraphs>80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거미 로봇</vt:lpstr>
      <vt:lpstr>구성품 확인</vt:lpstr>
      <vt:lpstr>구성품 확인</vt:lpstr>
      <vt:lpstr>구성품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통신</vt:lpstr>
      <vt:lpstr>서보모터</vt:lpstr>
      <vt:lpstr>상황의 논리적 속성</vt:lpstr>
      <vt:lpstr>배열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1</cp:revision>
  <dcterms:created xsi:type="dcterms:W3CDTF">2025-07-13T11:12:07Z</dcterms:created>
  <dcterms:modified xsi:type="dcterms:W3CDTF">2025-07-13T15:50:48Z</dcterms:modified>
</cp:coreProperties>
</file>